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89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65C16-93F0-4F14-84DF-D3C0902548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BDD4E8-2158-4358-8BCC-6483AFD5B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CCBD16-6578-4AF9-83C2-6AD4E9F32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C886A-D8CD-443F-AA20-8B6DF5767FA3}" type="datetimeFigureOut">
              <a:rPr lang="en-CA" smtClean="0"/>
              <a:t>2023-02-19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324C09-4D95-4F54-BC9A-DF3BC0364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F137D4-359D-44A2-9B78-32B9A0A38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971B6-9DBA-4E80-A216-25BDD1977AA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7189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322D9-EF54-4AA4-81B1-CDFC99AB2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D09455-9B5B-45F2-887E-DE13F5C27A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717172-BAE8-4AD3-B7A3-48E3A4DF9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C886A-D8CD-443F-AA20-8B6DF5767FA3}" type="datetimeFigureOut">
              <a:rPr lang="en-CA" smtClean="0"/>
              <a:t>2023-02-19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F2D4B0-6C9A-400E-8523-1246F9795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974B55-5678-4618-AEFD-731721A05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971B6-9DBA-4E80-A216-25BDD1977AA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50739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1071AC-52BD-4191-ADB1-7CE3C12EB3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213219-A9CA-4002-AA37-E08E05F15A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7E6A11-4425-4BAD-A706-C24E4DDCE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C886A-D8CD-443F-AA20-8B6DF5767FA3}" type="datetimeFigureOut">
              <a:rPr lang="en-CA" smtClean="0"/>
              <a:t>2023-02-19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549934-8932-49AF-BB72-4F6955B4C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6BC185-10B4-4939-8AD3-1ED7E2DBC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971B6-9DBA-4E80-A216-25BDD1977AA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7333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BCE2A7-C48F-4151-BCFD-DA6E02E2D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BF826-6E40-4671-841C-ED8914F4A3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FFDEF0-DDD2-4E8E-BEF6-32A16CD7C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C886A-D8CD-443F-AA20-8B6DF5767FA3}" type="datetimeFigureOut">
              <a:rPr lang="en-CA" smtClean="0"/>
              <a:t>2023-02-19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144205-6A06-4B5C-9299-C51565D89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611459-FCD4-4EA9-AA36-515419270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971B6-9DBA-4E80-A216-25BDD1977AA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56275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5B034-5113-4D41-AF58-C420799D6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C9AB7E-5A7A-4BCC-84FB-E4C0775718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9332F8-45F7-402D-89F4-576EBC217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C886A-D8CD-443F-AA20-8B6DF5767FA3}" type="datetimeFigureOut">
              <a:rPr lang="en-CA" smtClean="0"/>
              <a:t>2023-02-19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BBE2EB-CEC1-4632-92AF-759DFD48D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ECCC74-86AF-4479-AB13-5538F3CAF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971B6-9DBA-4E80-A216-25BDD1977AA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65812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F9052-DCC1-4088-A66E-670F961BB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8937C2-B5F6-483C-96FD-944D5E1EC0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E6FC9F-8537-4BC1-A3AE-3E072BAB68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2432E9-90A1-42FF-9C38-DF582C733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C886A-D8CD-443F-AA20-8B6DF5767FA3}" type="datetimeFigureOut">
              <a:rPr lang="en-CA" smtClean="0"/>
              <a:t>2023-02-19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938AA1-007B-449B-B46B-C5E982140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FC3B75-DFAF-4D85-8B5A-F934B1BA1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971B6-9DBA-4E80-A216-25BDD1977AA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16569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CAE45-C4EB-4A0C-B6EA-017A2FE2E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5F9158-C1A6-4DED-B5AB-3EC177CD4F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B01D13-E950-437E-A878-628DBE4F65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71747D-826F-4A12-ABAA-EB2CD4D8E0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95F34C-4853-409F-BC1A-B629D003CE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4BF7BB-45D4-4074-B491-A1B280B54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C886A-D8CD-443F-AA20-8B6DF5767FA3}" type="datetimeFigureOut">
              <a:rPr lang="en-CA" smtClean="0"/>
              <a:t>2023-02-19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FF36ED-EF65-4D26-9B75-01C50E821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5D882D-914A-46A1-88C2-5C0EA838E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971B6-9DBA-4E80-A216-25BDD1977AA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17898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16D08-5CEB-46B4-92AC-D28BA4449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CB8D82-9A6F-44B9-BD73-F314FDF3C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C886A-D8CD-443F-AA20-8B6DF5767FA3}" type="datetimeFigureOut">
              <a:rPr lang="en-CA" smtClean="0"/>
              <a:t>2023-02-19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E480C8-F52A-4A19-BAA4-FDDA249D9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4DE28B-9F79-4EA2-BB47-91F801F0C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971B6-9DBA-4E80-A216-25BDD1977AA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96423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6A6671-353A-4D38-8E16-47C4188B7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C886A-D8CD-443F-AA20-8B6DF5767FA3}" type="datetimeFigureOut">
              <a:rPr lang="en-CA" smtClean="0"/>
              <a:t>2023-02-19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8817C7-7266-45A6-B2E4-D8D4AC167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ACF1F9-3E20-4F29-8D28-7176AF8D7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971B6-9DBA-4E80-A216-25BDD1977AA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60192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1B81F-C1C3-402A-8D9D-0B9135AF0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3E458C-BB15-43B8-AAB7-CA862B99A0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EFB3DA-17CA-4B31-A032-8E69F2038E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D0000B-4E7F-450F-9926-4DEE4C488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C886A-D8CD-443F-AA20-8B6DF5767FA3}" type="datetimeFigureOut">
              <a:rPr lang="en-CA" smtClean="0"/>
              <a:t>2023-02-19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B8831E-C0CD-44CD-BA5F-DFAC6C1EB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8548FC-E975-4FF7-ADA9-D07EBA12A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971B6-9DBA-4E80-A216-25BDD1977AA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71922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0FE31-1627-436C-8107-2298FCA52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0ADF0A-30AC-4850-A094-1F2D86D6D1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BA2628-A9E3-4CD6-A3F0-F083059C9C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D77249-9F8D-4900-865F-A2B07062B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C886A-D8CD-443F-AA20-8B6DF5767FA3}" type="datetimeFigureOut">
              <a:rPr lang="en-CA" smtClean="0"/>
              <a:t>2023-02-19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4FA4EE-D69F-4B6D-8D4B-3F1CC28BE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E63359-41A8-40B1-AA77-91E49E8B3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971B6-9DBA-4E80-A216-25BDD1977AA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12819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73085E6-CE55-44AC-928A-C9D9FFEFE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668374-F131-410F-AFDA-24394CCC85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EC0A7D-7316-4F28-A52D-AD837378D7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C886A-D8CD-443F-AA20-8B6DF5767FA3}" type="datetimeFigureOut">
              <a:rPr lang="en-CA" smtClean="0"/>
              <a:t>2023-02-19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8B5B4C-EB93-4F3B-BA76-325C6843D8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B36955-A01E-48AA-B6C9-137D23DFEC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971B6-9DBA-4E80-A216-25BDD1977AA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7382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41EA1-8ADE-4238-969B-E01794873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45676" y="-71917"/>
            <a:ext cx="12483352" cy="643417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Computer Science Performance Sheet / Program Optimization TRIZ</a:t>
            </a:r>
            <a:endParaRPr lang="en-C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0200A-9F62-458B-8CFD-9B891E62F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70" y="571500"/>
            <a:ext cx="12133730" cy="6286500"/>
          </a:xfrm>
        </p:spPr>
        <p:txBody>
          <a:bodyPr numCol="5">
            <a:no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b="1" dirty="0"/>
              <a:t>Algorithms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Greedy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Search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Graphs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Depth first, breadth first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Shortest path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CA" sz="9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b="1" dirty="0"/>
              <a:t>Data structures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Hash table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Sort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Array, linked list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Trees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Heaps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Stacks (FILO), queues (FIFO)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CA" sz="9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b="1" dirty="0"/>
              <a:t>Time-Space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Lookup tables vs. recalculation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Compressed vs. uncompressed data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Compile time vs runtime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Local inefficiency vs global inefficiency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Abstraction/simplicity vs performance/bugs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CA" sz="9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b="1" dirty="0"/>
              <a:t>Parallelism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Scheduling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Speculation, branch prediction, prefetching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Out-of-order execution, Instruction pipelines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Instruction-level, thread-level, data-level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Multiple buffering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Reductions like </a:t>
            </a:r>
            <a:r>
              <a:rPr lang="en-CA" sz="900" dirty="0" err="1"/>
              <a:t>MatMul</a:t>
            </a:r>
            <a:r>
              <a:rPr lang="en-CA" sz="900" dirty="0"/>
              <a:t>, sum, avg, map-reduce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CA" sz="9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b="1" dirty="0"/>
              <a:t>Merging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Bin filling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Loop Fusion, Kernel Fusion</a:t>
            </a:r>
            <a:endParaRPr lang="en-CA" sz="900" b="1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b="1" dirty="0"/>
              <a:t>Division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Divide and conquer, dynamic programming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Multi-level hierarchy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Intermediary, middleware, proxy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CA" sz="9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CA" sz="9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CA" sz="9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CA" sz="9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b="1" dirty="0"/>
              <a:t>Extra work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Sort, index, </a:t>
            </a:r>
            <a:r>
              <a:rPr lang="en-CA" sz="900" dirty="0" err="1"/>
              <a:t>recomputation</a:t>
            </a:r>
            <a:endParaRPr lang="en-CA" sz="9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Cache, </a:t>
            </a:r>
            <a:r>
              <a:rPr lang="en-CA" sz="900" dirty="0" err="1"/>
              <a:t>memoize</a:t>
            </a:r>
            <a:r>
              <a:rPr lang="en-CA" sz="900" dirty="0"/>
              <a:t>, warming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Precompute, look-up table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Compiler optimization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Exhaustive brute-force </a:t>
            </a:r>
            <a:r>
              <a:rPr lang="en-CA" sz="900" dirty="0" err="1"/>
              <a:t>superoptimizing</a:t>
            </a:r>
            <a:r>
              <a:rPr lang="en-CA" sz="900" dirty="0"/>
              <a:t>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JIT compile, use runtime info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Excess capacity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Redundancy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Tracing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CA" sz="900" b="1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b="1" dirty="0"/>
              <a:t>Less work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Cache, offload, lazy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Strength reduction,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Inline, loop unroll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Remove duplicated/unnecessary work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CA" sz="900" b="1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b="1" dirty="0"/>
              <a:t>Fidelity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Resolution, precision, size, lossy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Approximate, relaxation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CA" sz="900" b="1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b="1" dirty="0"/>
              <a:t>Equivalence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Combine, replace, reorder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Algebraic laws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Constant folding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Strength reduction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Operate on compressed data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CA" sz="9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CA" sz="9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b="1" dirty="0"/>
              <a:t>Global</a:t>
            </a:r>
            <a:r>
              <a:rPr lang="en-CA" sz="900" dirty="0"/>
              <a:t>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Computational graph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Identify bottleneck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Suboptimal high-level algorithm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b="1" dirty="0"/>
              <a:t>Local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Peephole optimization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Temporal/spatial locality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Greedy algorithm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CA" sz="9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CA" sz="9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CA" sz="9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CA" sz="9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b="1" dirty="0"/>
              <a:t>Structure/Patterns/Dynamics/Change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Zero compression, base delta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Deduplication, shared assets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Workload behaviour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Modelling and prediction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Randomness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Virtuous cycle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Trigger compute on data change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Phase transitions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Summarize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Embedded structures, self similarity, repetition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CA" sz="900" b="1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b="1" dirty="0"/>
              <a:t>Symmetry/Balance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Padding, fit to physical container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Data alignment, coalesced memory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b="1" dirty="0"/>
              <a:t>Asymmetry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Load imbalance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Specialization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Hybrid or adaptive algorithm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Offload critical section to accelerator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80/20 Pareto Principal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Thread divergence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CA" sz="900" b="1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b="1" dirty="0"/>
              <a:t>Periodic/Delayed action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Garbage collection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Batch processing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Frequency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Backpressure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b="1" dirty="0"/>
              <a:t>Continuous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Stream processing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Real-time, deadlines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Fill idle time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CA" sz="9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b="1" dirty="0"/>
              <a:t>Inversion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Push/pull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Trade-offs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Traverse from leaves to root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CA" sz="9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CA" sz="9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CA" sz="9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CA" sz="9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b="1" dirty="0"/>
              <a:t>Hardware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Compute units, stall reasons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Scratch pad, explicit cache control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Hardware intrinsic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Systolic array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Processing in memory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Cache locality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Cache coherency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CA" sz="9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b="1" dirty="0"/>
              <a:t>Constraints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Compute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Capacity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Communication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Overhead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Thermal/Power/Cooling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Algorithmic Efficiency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Parallelization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Workload Patterns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Human Factors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Security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Cost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CA" sz="900" b="1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b="1" dirty="0"/>
              <a:t>Vertical scaling (Scale up)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Bigger, easier, expensive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b="1" dirty="0"/>
              <a:t>Horizontal scaling (Scale out)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Parallelism, scheduling, distributed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CA" sz="900" b="1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b="1" dirty="0"/>
              <a:t>Coordination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Priority, congestion control, quality of service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Synchronization barriers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Master, Distributed, Decentralized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CA" sz="900" b="1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b="1" dirty="0"/>
              <a:t>Abstraction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Virtual address space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b="1" dirty="0"/>
              <a:t>Another dimension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Transpose or reorder dimensions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Additional communication channel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CA" sz="900" b="1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CA" sz="900" b="1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CA" sz="900" b="1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CA" sz="900" b="1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b="1" dirty="0"/>
              <a:t>Overhead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Abstraction, compatibility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Control mechanisms, journaling</a:t>
            </a:r>
            <a:endParaRPr lang="en-CA" sz="900" b="1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CA" sz="900" b="1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b="1" dirty="0"/>
              <a:t>Performance Goals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1. Bandwidth/Throughput/Rate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2. Latency/Runtime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3. Cost/Utilization/Power Efficiency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4. Space/Size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5. Correctness/Accuracy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6. Compatibility/Accessibility/Universality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CA" sz="9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b="1" dirty="0"/>
              <a:t>Implementation Level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1. Design level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2. Algorithm and data structure level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3. Source code level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4. Compile level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5. Assembly level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6. Hardware level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CA" sz="9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b="1" dirty="0"/>
              <a:t>Context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1. Implementation level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2. Source code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3. Stack trace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4. Computational graph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5. Scheduler decision making factors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6. Temporal execution of program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/>
              <a:t>9. Workload statistics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CA" sz="9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CA" sz="9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CA" sz="9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CA" sz="9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CA" sz="9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CA" sz="9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CA" sz="9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CA" sz="9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900" dirty="0">
                <a:solidFill>
                  <a:schemeClr val="bg1">
                    <a:lumMod val="75000"/>
                  </a:schemeClr>
                </a:solidFill>
              </a:rPr>
              <a:t>Created By @DanielSnider</a:t>
            </a:r>
          </a:p>
        </p:txBody>
      </p:sp>
    </p:spTree>
    <p:extLst>
      <p:ext uri="{BB962C8B-B14F-4D97-AF65-F5344CB8AC3E}">
        <p14:creationId xmlns:p14="http://schemas.microsoft.com/office/powerpoint/2010/main" val="1721763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517</Words>
  <Application>Microsoft Office PowerPoint</Application>
  <PresentationFormat>Widescreen</PresentationFormat>
  <Paragraphs>202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Computer Science Performance Sheet / Program Optimization TRIZ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Science Performance Sheet / Program Optimization TRIZ</dc:title>
  <dc:creator>Daniel Snider</dc:creator>
  <cp:lastModifiedBy>Daniel Snider</cp:lastModifiedBy>
  <cp:revision>10</cp:revision>
  <dcterms:created xsi:type="dcterms:W3CDTF">2021-11-14T22:20:09Z</dcterms:created>
  <dcterms:modified xsi:type="dcterms:W3CDTF">2023-02-20T04:52:28Z</dcterms:modified>
</cp:coreProperties>
</file>